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Distributed Denial of Service Attacks in MySQL Databases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Distributed Denial of Service (DDoS) attack is a malicious attempt to disrupt the normal functioning of a website or online service by overwhelming it with traffic from multiple sources.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25018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225659"/>
            <a:ext cx="22664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Mayuri Londhe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965" y="567095"/>
            <a:ext cx="5417820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DDoS Attacks Work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45594" y="1452443"/>
            <a:ext cx="22860" cy="6209943"/>
          </a:xfrm>
          <a:prstGeom prst="roundRect">
            <a:avLst>
              <a:gd name="adj" fmla="val 125614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149489" y="1871543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41700" y="1667708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873740" y="1739384"/>
            <a:ext cx="1665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09894" y="1643777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Botnet Creation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09894" y="2057638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Attackers gather a network of compromised computers known as a botnet to generate the overwhelming traffic volume.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9489" y="3471863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41700" y="3268028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873740" y="3339703"/>
            <a:ext cx="1665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09894" y="3244096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Traffic Generation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09894" y="3657957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botnet is instructed to send requests to the target server, flooding it with malicious traffic from numerous sources.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9489" y="5072182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41700" y="4868347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873740" y="4940022"/>
            <a:ext cx="1665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09894" y="4844415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Traffic Flood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09894" y="5258276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target server becomes overwhelmed by the sheer volume of incoming traffic, leading to a denial of service for legitimate users.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49489" y="6672501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741700" y="6468666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873740" y="6540341"/>
            <a:ext cx="16656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09894" y="6444734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 Overload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009894" y="6858595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server's resources are exhausted, causing it to slow down or crash, making it inaccessible to legitimate users.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752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Types of DDoS 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Volume-Based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attacks flood the target with massive amounts of data packets, consuming bandwidth and causing network congestion.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attacks exploit vulnerabilities in network protocols, sending malformed or invalid requests, disrupting normal network operations.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attacks target specific application layers, such as web servers, overwhelming their resources and causing them to become unresponsive.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62619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DDoS Attack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36638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Botnets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network of compromised computers controlled by an attacker, used to generate massive amounts of traffic.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328315" y="248733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Malware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Malicious software installed on victims' devices to turn them into bots, contributing to the botnet.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436638" y="491132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Scripting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Scripts can be used to automate the process of generating malicious traffic, making attacks more efficient.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315" y="491132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Amplification Attacks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Exploiting vulnerabilities in DNS or NTP protocols to generate significantly larger amounts of traffic than the attacker initially sends.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8397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Protecting Against DDoS Attacks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Firewalls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 as a barrier, filtering out malicious traffic based on predefined rules, preventing it from reaching the target server.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67325"/>
            <a:ext cx="3587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Intrusion Detection Systems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 network traffic for suspicious activity, identifying and blocking DDoS attacks before they can cause significant damage.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60655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Scenario: Targeting a MySQL Database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Attacker's Goal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attacker aims to disrupt the database server, making it unavailable to legitimate users.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 Method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They use a botnet to send a massive number of requests to the MySQL server, overwhelming its resources.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 on Database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database becomes overloaded, resulting in slow response times or complete denial of service for legitimate users.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010" y="823436"/>
            <a:ext cx="7764780" cy="1231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Mitigating the Impact of DDoS Attacks on MySQL Databases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6010" y="2350294"/>
            <a:ext cx="7764780" cy="5055870"/>
          </a:xfrm>
          <a:prstGeom prst="roundRect">
            <a:avLst>
              <a:gd name="adj" fmla="val 5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3630" y="2357914"/>
            <a:ext cx="7749540" cy="5667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80559" y="2483644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Technique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59139" y="2483644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3630" y="2924651"/>
            <a:ext cx="7749540" cy="11972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80559" y="3050381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Rate Limiting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59139" y="3050381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Restricting the number of requests from a single IP address within a given time frame.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3630" y="4121944"/>
            <a:ext cx="7749540" cy="8820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380559" y="4247674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Blacklisting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59139" y="4247674"/>
            <a:ext cx="3477101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Blocking known malicious IP addresses from accessing the database server.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83630" y="5003959"/>
            <a:ext cx="7749540" cy="11972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80559" y="5129689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Caching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259139" y="5129689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Storing frequently accessed data in memory, reducing the load on the database.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83630" y="6201251"/>
            <a:ext cx="7749540" cy="11972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80559" y="6326981"/>
            <a:ext cx="347710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 Balancing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259139" y="6326981"/>
            <a:ext cx="3477101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Distributing traffic across multiple servers, preventing any single server from being overwhelmed.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481" y="658892"/>
            <a:ext cx="6394966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 and Key Takeaways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81" y="1518047"/>
            <a:ext cx="464344" cy="4643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6481" y="2168128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6481" y="2569726"/>
            <a:ext cx="784383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DDoS attacks pose a significant threat to the availability and reliability of online services, highlighting the importance of robust security measures.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81" y="3721298"/>
            <a:ext cx="464344" cy="4643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6481" y="4371380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6481" y="4772978"/>
            <a:ext cx="784383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Organizations must implement comprehensive security strategies, including firewalls, intrusion detection systems, and other security measures, to mitigate the risk of DDoS attacks.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481" y="5924550"/>
            <a:ext cx="464344" cy="4643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6481" y="6574631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Network Monitoring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6481" y="6976229"/>
            <a:ext cx="784383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Constant monitoring of network traffic is crucial to detect and respond to DDoS attacks in a timely manner.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2024-09-18T09:21:41Z</dcterms:created>
  <dcterms:modified xsi:type="dcterms:W3CDTF">2024-09-18T09:21:41Z</dcterms:modified>
</cp:coreProperties>
</file>